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on the two numbers. Say plainly these are my own engagement averages, not vendor data — that is what makes them defensible. Do not defend the method here; slide 3 is where that happens.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03 is the argument. The security improvement comes from the AI reading actual device state continuously — not from it writing config faster. Lead with that if challenged.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 the room the questions. Q1 and Q2 will be asked anyway — better that they come off my own slide. Answer from the actual deployment, never hypothetically.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where the 50% actually comes from — Tier-1 volume, not engineering. Close on point 05: fewer people with clearer named ownership is why the security number goes up rather than down.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B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60" kern="0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AI-RUN IT INFRASTRUCTURE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731520"/>
            <a:ext cx="1060704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IT staff </a:t>
            </a:r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increasing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cybersecurity </a:t>
            </a:r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7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17%</a:t>
            </a:r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66928" y="3072384"/>
            <a:ext cx="7040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Fewer people. Better posture. The work that used to need a networking specialist is now a conversation with an AI that holds the API keys.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3968496"/>
            <a:ext cx="3474720" cy="1463040"/>
          </a:xfrm>
          <a:prstGeom prst="roundRect">
            <a:avLst>
              <a:gd name="adj" fmla="val 3750"/>
            </a:avLst>
          </a:prstGeom>
          <a:solidFill>
            <a:srgbClr val="11241F"/>
          </a:solidFill>
          <a:ln w="9525">
            <a:solidFill>
              <a:srgbClr val="1E5E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4133088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−50</a:t>
            </a:r>
            <a:pPr indent="0" marL="0">
              <a:buNone/>
            </a:pPr>
            <a:r>
              <a:rPr lang="en-US" sz="19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804672" y="4837176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headcount required to run the same estate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352544" y="3968496"/>
            <a:ext cx="3474720" cy="1463040"/>
          </a:xfrm>
          <a:prstGeom prst="roundRect">
            <a:avLst>
              <a:gd name="adj" fmla="val 3750"/>
            </a:avLst>
          </a:prstGeom>
          <a:solidFill>
            <a:srgbClr val="251710"/>
          </a:solidFill>
          <a:ln w="9525">
            <a:solidFill>
              <a:srgbClr val="6B35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90288" y="4133088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+17</a:t>
            </a:r>
            <a:pPr indent="0" marL="0">
              <a:buNone/>
            </a:pPr>
            <a:r>
              <a:rPr lang="en-US" sz="19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4590288" y="4837176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improvement in measured security posture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8138160" y="3968496"/>
            <a:ext cx="3474720" cy="1463040"/>
          </a:xfrm>
          <a:prstGeom prst="roundRect">
            <a:avLst>
              <a:gd name="adj" fmla="val 3750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75904" y="4133088"/>
            <a:ext cx="3108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pPr indent="0" marL="0">
              <a:buNone/>
            </a:pP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8375904" y="4837176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 audit and drift detection, every device, every night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66928" y="5632704"/>
            <a:ext cx="6766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Figures are averages from my own client engagements — not vendor benchmarks. Method, baseline and scope explained live.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566928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David Radszuweit</a:t>
            </a:r>
            <a:pPr indent="0" marL="0">
              <a:buNone/>
            </a:pPr>
            <a:r>
              <a:rPr lang="en-US" sz="9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linkedin.com/in/catalyzt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0161727" y="62636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/ 04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B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60" kern="0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INFRASTRUCTURE LAYER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1078992"/>
            <a:ext cx="4297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infrastructure</a:t>
            </a:r>
            <a:endParaRPr lang="en-US" sz="31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AI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66928" y="2267712"/>
            <a:ext cx="4114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Cisco Meraki exposes the whole network as an API. AI writes to it. The specialist becomes optional, not the security.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66928" y="3383280"/>
            <a:ext cx="4389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950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Cisco Meraki Dashboard API   ·   Bidirectional cloud sync   ·   Webhooks   ·   Zero-touch provisioning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5138928" y="1078992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285232" y="1179576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05856" y="116128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Anyone with little networking skill can set up and secure an entire network with AI.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the outcome in plain language — the AI produces the VLANs, firewall rules, SSIDs and policies.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138928" y="2057400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285232" y="2157984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705856" y="2139696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connection straight to the cloud controller.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CLI on 40 boxes. One authenticated call reaches every site at once.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138928" y="3035808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285232" y="313639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705856" y="3118104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Direct, bidirectional link — the AI reads state as well as it writes it.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sees what actually happened, not what was intended. That is where the security gain comes from.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138928" y="4014216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85232" y="4114800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705856" y="4096512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Continuous audit instead of an annual review.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config, every device, nightly. Drift, open ports and stale rules surface the same day.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138928" y="4992624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285232" y="509320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705856" y="5074920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site in hours, not weeks.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Template, ship the hardware, plug it in — policy applies itself on first boot.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66928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David Radszuweit</a:t>
            </a:r>
            <a:pPr indent="0" marL="0">
              <a:buNone/>
            </a:pPr>
            <a:r>
              <a:rPr lang="en-US" sz="9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linkedin.com/in/catalyzt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10161727" y="62636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04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B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60" kern="0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CASE · ANSWERED LIVE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questions you</a:t>
            </a:r>
            <a:endParaRPr lang="en-US" sz="31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1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be asking me.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66928" y="1847088"/>
            <a:ext cx="6766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any of them. No slides behind this — I answer from the actual deployment.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66928" y="2331720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37744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225296" y="2377440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exactly does the 50% come from — which roles go, and which stay?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190488" y="2331720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55080" y="237744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848856" y="2377440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 you measure a 17% security improvement? Against what baseline?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66928" y="3076956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122676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25296" y="3122676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happens the first time the AI pushes a wrong change to production?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190488" y="3076956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55080" y="3122676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848856" y="3122676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accountable at 03:00 when the network is down and nobody is on staff?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66928" y="3822192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3867912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25296" y="3867912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this really a saving, or just salary cost moved into licences and cloud?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190488" y="3822192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55080" y="3867912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48856" y="3867912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the AI see of our data, and where does that data physically go?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66928" y="4567428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1520" y="4613148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225296" y="4613148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the remaining team still operate the estate if the AI is unavailable?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190488" y="4567428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55080" y="4613148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848856" y="4613148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long from decision to the first saving that shows up in the accounts?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66928" y="5312664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5358384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225296" y="5358384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breaks when we go from 5 sites to 50 — and what does it cost to fix?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190488" y="5312664"/>
            <a:ext cx="5486400" cy="640080"/>
          </a:xfrm>
          <a:prstGeom prst="roundRect">
            <a:avLst>
              <a:gd name="adj" fmla="val 8571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55080" y="5358384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848856" y="5358384"/>
            <a:ext cx="4663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does this survive an audit — NIS2, ISO 27001, cyber insurance?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566928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David Radszuweit</a:t>
            </a:r>
            <a:pPr indent="0" marL="0">
              <a:buNone/>
            </a:pPr>
            <a:r>
              <a:rPr lang="en-US" sz="9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linkedin.com/in/catalyzt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10161727" y="62636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04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B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60" kern="0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HEADCOUNT ACTUALLY GOES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1078992"/>
            <a:ext cx="4297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66928" y="1883664"/>
            <a:ext cx="4114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IT salary cost is not engineering. It is answering the same forty questions forever. That part is now self-serve.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66928" y="2999232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950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Company-specific FAQ   ·   Voice-first access   ·   Tier-1 automation   ·   Self-improving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66928" y="39319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Humans keep the exceptions — and the exceptions are where they were always worth paying for.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138928" y="1078992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85232" y="1179576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705856" y="116128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support layer trained on your FAQ, not the internet’s.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VPN, your printers, your onboarding, your naming conventions.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138928" y="2057400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285232" y="2157984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705856" y="2139696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High-level voice chatbot as the front door.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a number, speak, get an answer. Nobody has to learn a portal or open a ticket.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138928" y="3035808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85232" y="3136392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705856" y="3118104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Tier 1 resolved before a human ever sees it.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Password, access, device, “is it down?” — closed in the same minute the user asked.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138928" y="4014216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285232" y="4114800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705856" y="4096512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unanswered question becomes tomorrow’s FAQ entry.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Coverage compounds. Month three is materially cheaper than month one.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138928" y="4992624"/>
            <a:ext cx="6492240" cy="859536"/>
          </a:xfrm>
          <a:prstGeom prst="roundRect">
            <a:avLst>
              <a:gd name="adj" fmla="val 6383"/>
            </a:avLst>
          </a:prstGeom>
          <a:solidFill>
            <a:srgbClr val="131A24"/>
          </a:solidFill>
          <a:ln w="9525">
            <a:solidFill>
              <a:srgbClr val="2A344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85232" y="5093208"/>
            <a:ext cx="365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b="1" dirty="0">
                <a:solidFill>
                  <a:srgbClr val="25E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705856" y="5074920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escalation path stays human and stays named.</a:t>
            </a:r>
            <a:endParaRPr lang="en-US" sz="12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950" dirty="0">
                <a:solidFill>
                  <a:srgbClr val="6C7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Reduced team, clearer ownership — that combination is what moves the security number up.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66928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F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David Radszuweit</a:t>
            </a:r>
            <a:pPr indent="0" marL="0">
              <a:buNone/>
            </a:pPr>
            <a:r>
              <a:rPr lang="en-US" sz="950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linkedin.com/in/catalyzt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10161727" y="62636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A9B6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04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catalyzt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Reduce IT staff 50% while increasing cybersecurity 17%</dc:title>
  <dc:subject>PptxGenJS Presentation</dc:subject>
  <dc:creator>David Radszuweit</dc:creator>
  <cp:lastModifiedBy>David Radszuweit</cp:lastModifiedBy>
  <cp:revision>1</cp:revision>
  <dcterms:created xsi:type="dcterms:W3CDTF">2026-07-26T21:50:39Z</dcterms:created>
  <dcterms:modified xsi:type="dcterms:W3CDTF">2026-07-26T21:50:39Z</dcterms:modified>
</cp:coreProperties>
</file>